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64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1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5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7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8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9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7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6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22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5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1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2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55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67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52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3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01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0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2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9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4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48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96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6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24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15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05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82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19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7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30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8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2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6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73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76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46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96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42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14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16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4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3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5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69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22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82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7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8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93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6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1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44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2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89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03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46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481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26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76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90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3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065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8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57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44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47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21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92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664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37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0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1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0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381F2E-3C4B-4FDA-9FA4-0FAA7FB2106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143E171-02F2-43A7-82A4-A68436CC78E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67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02429E-4B26-4E14-8325-0E901D20DDB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AA5B78-5E87-4A09-95DE-258E6868054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230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14C3436-236F-4BA2-A819-BE957DBC281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628E9B8-FDD2-4533-8945-76FBE4D465B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946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FADEC1-A47E-4418-89D8-E1500B4316DC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3530D4-5BC4-42C5-8EFA-BD0F4DF3E8A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56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5D78EB5-C06F-4892-9969-9429D34D10B7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AC00D4-A644-4DFB-BF59-4A6FBC0BED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2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2AEC346-05F9-40AF-85FD-BC29AE736C95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94E1838-06DB-4BE7-9470-01F959C849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8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7357673-C6B7-419E-990D-0C00E047765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13E0B6-366B-4215-BC16-0AF2E67F0E3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15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y6swhousepatron@st-annes.enfield.sch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Year 6 Summer Work - house patrons</a:t>
            </a:r>
            <a:r>
              <a:rPr lang="en-GB" dirty="0"/>
              <a:t> </a:t>
            </a:r>
            <a:r>
              <a:rPr lang="en-GB" dirty="0" smtClean="0"/>
              <a:t>Project 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81102" y="5954004"/>
            <a:ext cx="12192000" cy="1003968"/>
            <a:chOff x="321982" y="2348611"/>
            <a:chExt cx="11702144" cy="1325563"/>
          </a:xfrm>
        </p:grpSpPr>
        <p:cxnSp>
          <p:nvCxnSpPr>
            <p:cNvPr id="21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23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600809" y="5153891"/>
            <a:ext cx="1814465" cy="1837574"/>
            <a:chOff x="3064024" y="1385454"/>
            <a:chExt cx="5820780" cy="5641219"/>
          </a:xfrm>
        </p:grpSpPr>
        <p:pic>
          <p:nvPicPr>
            <p:cNvPr id="27" name="Picture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700" y="6298053"/>
            <a:ext cx="7877175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3" y="2219790"/>
            <a:ext cx="10957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At St. Anne’s we are very proud of our House System and all that our House Patron’s represent.</a:t>
            </a:r>
          </a:p>
          <a:p>
            <a:endParaRPr lang="en-GB" sz="1200" dirty="0"/>
          </a:p>
          <a:p>
            <a:r>
              <a:rPr lang="en-GB" sz="1200" dirty="0" smtClean="0"/>
              <a:t>Take a look at the 2</a:t>
            </a:r>
            <a:r>
              <a:rPr lang="en-GB" sz="1200" baseline="30000" dirty="0" smtClean="0"/>
              <a:t>nd</a:t>
            </a:r>
            <a:r>
              <a:rPr lang="en-GB" sz="1200" dirty="0" smtClean="0"/>
              <a:t> slide where you will see all 6 of our House Patrons.  </a:t>
            </a:r>
          </a:p>
          <a:p>
            <a:endParaRPr lang="en-GB" sz="1200" dirty="0"/>
          </a:p>
          <a:p>
            <a:r>
              <a:rPr lang="en-GB" sz="1200" b="1" dirty="0" smtClean="0"/>
              <a:t>Your summer work project is to research the 6 House Patrons and present your work as a </a:t>
            </a:r>
            <a:r>
              <a:rPr lang="en-GB" sz="1200" b="1" dirty="0" err="1" smtClean="0"/>
              <a:t>Powerpoint</a:t>
            </a:r>
            <a:r>
              <a:rPr lang="en-GB" sz="1200" b="1" dirty="0" smtClean="0"/>
              <a:t> presentation, a poster, a typed presentation or a handwritten presentation and </a:t>
            </a:r>
            <a:r>
              <a:rPr lang="en-GB" sz="1200" dirty="0" smtClean="0"/>
              <a:t>email it in to: </a:t>
            </a:r>
          </a:p>
          <a:p>
            <a:r>
              <a:rPr lang="en-GB" dirty="0" smtClean="0"/>
              <a:t>​</a:t>
            </a:r>
            <a:r>
              <a:rPr lang="en-GB" u="sng" dirty="0" smtClean="0">
                <a:hlinkClick r:id="rId7"/>
              </a:rPr>
              <a:t>y6swhousepatron@st-annes.enfield.sch.uk</a:t>
            </a:r>
            <a:r>
              <a:rPr lang="en-GB" u="sng" dirty="0" smtClean="0"/>
              <a:t>  </a:t>
            </a:r>
            <a:r>
              <a:rPr lang="en-GB" sz="1200" dirty="0" smtClean="0"/>
              <a:t>By </a:t>
            </a:r>
            <a:r>
              <a:rPr lang="en-GB" sz="1200" dirty="0" smtClean="0"/>
              <a:t>Monday 2</a:t>
            </a:r>
            <a:r>
              <a:rPr lang="en-GB" sz="1200" baseline="30000" dirty="0" smtClean="0"/>
              <a:t>nd</a:t>
            </a:r>
            <a:r>
              <a:rPr lang="en-GB" sz="1200" dirty="0" smtClean="0"/>
              <a:t> </a:t>
            </a:r>
            <a:r>
              <a:rPr lang="en-GB" sz="1200" dirty="0" smtClean="0"/>
              <a:t>September </a:t>
            </a:r>
            <a:r>
              <a:rPr lang="en-GB" sz="1200" dirty="0" smtClean="0"/>
              <a:t>2024.</a:t>
            </a:r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All projects will be read by the Heads of Houses and a prize will be awarded to the top 3 projects.</a:t>
            </a:r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Hint – </a:t>
            </a:r>
          </a:p>
          <a:p>
            <a:r>
              <a:rPr lang="en-GB" sz="1200" dirty="0" smtClean="0"/>
              <a:t>What do you notice about the  colours behind each of the Patrons? What do you think the colours represent?</a:t>
            </a:r>
          </a:p>
          <a:p>
            <a:r>
              <a:rPr lang="en-GB" sz="1200" dirty="0" smtClean="0"/>
              <a:t>What do you notice about the House Logo? </a:t>
            </a:r>
          </a:p>
          <a:p>
            <a:endParaRPr lang="en-GB" dirty="0" smtClean="0"/>
          </a:p>
          <a:p>
            <a:r>
              <a:rPr lang="en-GB" dirty="0">
                <a:solidFill>
                  <a:srgbClr val="4D1434"/>
                </a:solidFill>
              </a:rPr>
              <a:t>REMEMBER TO WRITE YOUR NAME ON YOUR PROJECT/POSTER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Year 6 Meet our house patrons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25333" y="4922164"/>
            <a:ext cx="19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Teresa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of Calcutta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9744" y="4922164"/>
            <a:ext cx="1335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Joan Of Arc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8004" y="4922164"/>
            <a:ext cx="190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Kateri Tekakwitha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82746" y="4922164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Elizabeth Seton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19444" y="4922164"/>
            <a:ext cx="152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Thea Bowman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25584" y="4922164"/>
            <a:ext cx="247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Catherine of Alexandria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1102" y="5954004"/>
            <a:ext cx="12192000" cy="1003968"/>
            <a:chOff x="321982" y="2348611"/>
            <a:chExt cx="11702144" cy="1325563"/>
          </a:xfrm>
        </p:grpSpPr>
        <p:cxnSp>
          <p:nvCxnSpPr>
            <p:cNvPr id="21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23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00" y="6145853"/>
            <a:ext cx="7877175" cy="533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" y="1960355"/>
            <a:ext cx="11286830" cy="2664388"/>
          </a:xfrm>
        </p:spPr>
      </p:pic>
    </p:spTree>
    <p:extLst>
      <p:ext uri="{BB962C8B-B14F-4D97-AF65-F5344CB8AC3E}">
        <p14:creationId xmlns:p14="http://schemas.microsoft.com/office/powerpoint/2010/main" val="21209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Saint Teresa of Calcutta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474" y="5962650"/>
            <a:ext cx="12192000" cy="1003968"/>
            <a:chOff x="321982" y="2348611"/>
            <a:chExt cx="11702144" cy="1325563"/>
          </a:xfrm>
        </p:grpSpPr>
        <p:cxnSp>
          <p:nvCxnSpPr>
            <p:cNvPr id="5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solidFill>
                <a:srgbClr val="E32D91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7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solidFill>
                <a:srgbClr val="E32D9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00" y="6145853"/>
            <a:ext cx="7877175" cy="53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829" y="4933834"/>
            <a:ext cx="1997446" cy="2057631"/>
            <a:chOff x="3064024" y="1385454"/>
            <a:chExt cx="5820780" cy="5641219"/>
          </a:xfrm>
        </p:grpSpPr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6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Saint </a:t>
            </a:r>
            <a:r>
              <a:rPr lang="en-GB" dirty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oan of arc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4891" y="5927816"/>
            <a:ext cx="12192000" cy="1003968"/>
            <a:chOff x="321982" y="2348611"/>
            <a:chExt cx="11702144" cy="1325563"/>
          </a:xfrm>
        </p:grpSpPr>
        <p:cxnSp>
          <p:nvCxnSpPr>
            <p:cNvPr id="5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7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910" y="6097498"/>
            <a:ext cx="772477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09" y="6074912"/>
            <a:ext cx="7877175" cy="53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829" y="4933834"/>
            <a:ext cx="1997446" cy="2057631"/>
            <a:chOff x="3064024" y="1385454"/>
            <a:chExt cx="5820780" cy="5641219"/>
          </a:xfrm>
        </p:grpSpPr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Saint Kateri Tekakwitha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5936525"/>
            <a:ext cx="12192000" cy="1003968"/>
            <a:chOff x="321982" y="2348611"/>
            <a:chExt cx="11702144" cy="1325563"/>
          </a:xfrm>
        </p:grpSpPr>
        <p:cxnSp>
          <p:nvCxnSpPr>
            <p:cNvPr id="5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7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1" y="6106207"/>
            <a:ext cx="7877175" cy="53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829" y="4933834"/>
            <a:ext cx="1997446" cy="2057631"/>
            <a:chOff x="3064024" y="1385454"/>
            <a:chExt cx="5820780" cy="5641219"/>
          </a:xfrm>
        </p:grpSpPr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6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Saint Elizabeth </a:t>
            </a:r>
            <a:r>
              <a:rPr lang="en-GB" dirty="0" err="1" smtClean="0"/>
              <a:t>seton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071878"/>
            <a:ext cx="11029615" cy="3678303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5858799"/>
            <a:ext cx="12192000" cy="1003968"/>
            <a:chOff x="321982" y="2348611"/>
            <a:chExt cx="11702144" cy="1325563"/>
          </a:xfrm>
        </p:grpSpPr>
        <p:cxnSp>
          <p:nvCxnSpPr>
            <p:cNvPr id="5" name="Google Shape;154;p5"/>
            <p:cNvCxnSpPr/>
            <p:nvPr/>
          </p:nvCxnSpPr>
          <p:spPr>
            <a:xfrm flipH="1" flipV="1">
              <a:off x="321982" y="3496230"/>
              <a:ext cx="11702144" cy="11702"/>
            </a:xfrm>
            <a:prstGeom prst="straightConnector1">
              <a:avLst/>
            </a:prstGeom>
            <a:ln w="57150">
              <a:solidFill>
                <a:srgbClr val="FF66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7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solidFill>
                <a:srgbClr val="FF66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818" y="6059821"/>
            <a:ext cx="7877175" cy="53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829" y="4933834"/>
            <a:ext cx="1997446" cy="2057631"/>
            <a:chOff x="3064024" y="1385454"/>
            <a:chExt cx="5820780" cy="5641219"/>
          </a:xfrm>
        </p:grpSpPr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1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Sister Thea Bowman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7474" y="5962650"/>
            <a:ext cx="12192000" cy="1003968"/>
            <a:chOff x="321982" y="2348611"/>
            <a:chExt cx="11702144" cy="1325563"/>
          </a:xfrm>
        </p:grpSpPr>
        <p:cxnSp>
          <p:nvCxnSpPr>
            <p:cNvPr id="5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7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1" y="6145853"/>
            <a:ext cx="7877175" cy="53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829" y="4933834"/>
            <a:ext cx="1997446" cy="2057631"/>
            <a:chOff x="3064024" y="1385454"/>
            <a:chExt cx="5820780" cy="5641219"/>
          </a:xfrm>
        </p:grpSpPr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0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Saint Catherine of Alexandria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474" y="5962650"/>
            <a:ext cx="12192000" cy="1003968"/>
            <a:chOff x="321982" y="2348611"/>
            <a:chExt cx="11702144" cy="1325563"/>
          </a:xfrm>
        </p:grpSpPr>
        <p:cxnSp>
          <p:nvCxnSpPr>
            <p:cNvPr id="5" name="Google Shape;154;p5"/>
            <p:cNvCxnSpPr/>
            <p:nvPr/>
          </p:nvCxnSpPr>
          <p:spPr>
            <a:xfrm flipH="1" flipV="1">
              <a:off x="321982" y="3466409"/>
              <a:ext cx="11702144" cy="11702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80576" y="234861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e Little Sheep" pitchFamily="2" charset="0"/>
                <a:ea typeface="+mj-ea"/>
                <a:cs typeface="+mj-cs"/>
              </a:endParaRPr>
            </a:p>
          </p:txBody>
        </p:sp>
        <p:cxnSp>
          <p:nvCxnSpPr>
            <p:cNvPr id="7" name="Google Shape;154;p5"/>
            <p:cNvCxnSpPr/>
            <p:nvPr/>
          </p:nvCxnSpPr>
          <p:spPr>
            <a:xfrm flipH="1" flipV="1">
              <a:off x="321982" y="2371442"/>
              <a:ext cx="11702144" cy="11702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61" y="2348611"/>
              <a:ext cx="721945" cy="11593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886" y="6145853"/>
            <a:ext cx="7877175" cy="53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829" y="4933834"/>
            <a:ext cx="1997446" cy="2057631"/>
            <a:chOff x="3064024" y="1385454"/>
            <a:chExt cx="5820780" cy="5641219"/>
          </a:xfrm>
        </p:grpSpPr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072" l="6941" r="91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1385454"/>
              <a:ext cx="5820780" cy="5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81" y="3456228"/>
              <a:ext cx="999519" cy="117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9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">
  <a:themeElements>
    <a:clrScheme name="Custom 1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EE81BD"/>
      </a:accent2>
      <a:accent3>
        <a:srgbClr val="F9D5E9"/>
      </a:accent3>
      <a:accent4>
        <a:srgbClr val="BFBFBF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2_Dividend">
  <a:themeElements>
    <a:clrScheme name="Custom 1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FF00"/>
      </a:accent1>
      <a:accent2>
        <a:srgbClr val="FFFE99"/>
      </a:accent2>
      <a:accent3>
        <a:srgbClr val="FFFFCC"/>
      </a:accent3>
      <a:accent4>
        <a:srgbClr val="BFBFBF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5.xml><?xml version="1.0" encoding="utf-8"?>
<a:theme xmlns:a="http://schemas.openxmlformats.org/drawingml/2006/main" name="4_Dividend">
  <a:themeElements>
    <a:clrScheme name="Custom 1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78009"/>
      </a:accent1>
      <a:accent2>
        <a:srgbClr val="BD582C"/>
      </a:accent2>
      <a:accent3>
        <a:srgbClr val="FFD965"/>
      </a:accent3>
      <a:accent4>
        <a:srgbClr val="BFBFBF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6.xml><?xml version="1.0" encoding="utf-8"?>
<a:theme xmlns:a="http://schemas.openxmlformats.org/drawingml/2006/main" name="5_Dividend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00404"/>
      </a:accent1>
      <a:accent2>
        <a:srgbClr val="B21C10"/>
      </a:accent2>
      <a:accent3>
        <a:srgbClr val="FF0000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7.xml><?xml version="1.0" encoding="utf-8"?>
<a:theme xmlns:a="http://schemas.openxmlformats.org/drawingml/2006/main" name="6_Dividend">
  <a:themeElements>
    <a:clrScheme name="Custom 18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9640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Cute Little Sheep</vt:lpstr>
      <vt:lpstr>Gill Sans MT</vt:lpstr>
      <vt:lpstr>Wingdings 2</vt:lpstr>
      <vt:lpstr>Dividend</vt:lpstr>
      <vt:lpstr>1_Dividend</vt:lpstr>
      <vt:lpstr>2_Dividend</vt:lpstr>
      <vt:lpstr>3_Dividend</vt:lpstr>
      <vt:lpstr>4_Dividend</vt:lpstr>
      <vt:lpstr>5_Dividend</vt:lpstr>
      <vt:lpstr>6_Dividend</vt:lpstr>
      <vt:lpstr>Year 6 Summer Work - house patrons Project </vt:lpstr>
      <vt:lpstr>Year 6 Meet our house patrons</vt:lpstr>
      <vt:lpstr>Saint Teresa of Calcutta</vt:lpstr>
      <vt:lpstr>Saint Joan of arc</vt:lpstr>
      <vt:lpstr>Saint Kateri Tekakwitha</vt:lpstr>
      <vt:lpstr>Saint Elizabeth seton</vt:lpstr>
      <vt:lpstr>Sister Thea Bowman</vt:lpstr>
      <vt:lpstr>Saint Catherine of Alexandria</vt:lpstr>
    </vt:vector>
  </TitlesOfParts>
  <Company>St. Anne's Catholic High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Meet our new house patrons</dc:title>
  <dc:creator>Aaliya Khan</dc:creator>
  <cp:lastModifiedBy>Elenita Cassidy-Jbiri</cp:lastModifiedBy>
  <cp:revision>13</cp:revision>
  <dcterms:created xsi:type="dcterms:W3CDTF">2021-06-18T11:22:12Z</dcterms:created>
  <dcterms:modified xsi:type="dcterms:W3CDTF">2024-07-15T08:43:51Z</dcterms:modified>
</cp:coreProperties>
</file>